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43" r:id="rId158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58" Type="http://schemas.openxmlformats.org/officeDocument/2006/relationships/slide" Target="slides/slide88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3" name="Google Shape;4483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88.xml"/></Relationships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64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zh-CN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HÜMANİZM</a:t>
            </a:r>
            <a:endParaRPr b="0" i="0" sz="5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6" name="Google Shape;4486;p644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0" i="0" lang="zh-C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İnsana ve insan değerlerine ağırlık veren düşünsel yaklaşım olarak hümanizm; Rönesans döneminin temel kültürel akımıdır. Rönesans hümanizminin de köklerini klasik Yunan antik kültürü değerlerinden aldığını söyleyebiliriz.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6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64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 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64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CN" sz="20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rPr>
              <a:t>Faruk &amp; Berk</a:t>
            </a:r>
            <a:endParaRPr b="0" i="0" sz="1200" u="none" cap="none" strike="noStrike">
              <a:solidFill>
                <a:srgbClr val="195D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